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5" r:id="rId3"/>
    <p:sldMasterId id="2147483720" r:id="rId4"/>
  </p:sldMasterIdLst>
  <p:notesMasterIdLst>
    <p:notesMasterId r:id="rId16"/>
  </p:notesMasterIdLst>
  <p:handoutMasterIdLst>
    <p:handoutMasterId r:id="rId17"/>
  </p:handoutMasterIdLst>
  <p:sldIdLst>
    <p:sldId id="429" r:id="rId5"/>
    <p:sldId id="896" r:id="rId6"/>
    <p:sldId id="868" r:id="rId7"/>
    <p:sldId id="897" r:id="rId8"/>
    <p:sldId id="898" r:id="rId9"/>
    <p:sldId id="899" r:id="rId10"/>
    <p:sldId id="901" r:id="rId11"/>
    <p:sldId id="900" r:id="rId12"/>
    <p:sldId id="902" r:id="rId13"/>
    <p:sldId id="903" r:id="rId14"/>
    <p:sldId id="904" r:id="rId15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160076"/>
    <a:srgbClr val="FF6600"/>
    <a:srgbClr val="993300"/>
    <a:srgbClr val="003366"/>
    <a:srgbClr val="CC3300"/>
    <a:srgbClr val="A5002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9415" autoAdjust="0"/>
    <p:restoredTop sz="42136" autoAdjust="0"/>
  </p:normalViewPr>
  <p:slideViewPr>
    <p:cSldViewPr>
      <p:cViewPr>
        <p:scale>
          <a:sx n="82" d="100"/>
          <a:sy n="82" d="100"/>
        </p:scale>
        <p:origin x="-1070" y="-221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6C2B41-EA40-4C4E-859F-8A5FAD457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62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8000"/>
            <a:ext cx="36861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l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2" rIns="91365" bIns="45682" numCol="1" anchor="b" anchorCtr="0" compatLnSpc="1">
            <a:prstTxWarp prst="textNoShape">
              <a:avLst/>
            </a:prstTxWarp>
          </a:bodyPr>
          <a:lstStyle>
            <a:lvl1pPr algn="r" defTabSz="913648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EF0D3A6-AE99-4061-A913-0503F7CB8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22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638B-9EC3-4E56-99B3-6B88BB92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53E9-0BA6-4D4C-BDD2-88DAD73C3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AD3F-00A2-468A-BB6E-5CB18E658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7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BBE7-621C-42E8-B131-D09A291D9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2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7" name="Rounded Rectangle 2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8" name="Rounded Rectangle 2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2149418"/>
            <a:ext cx="8915400" cy="3489382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22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23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1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25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26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0" y="2133600"/>
            <a:ext cx="8915400" cy="3429000"/>
          </a:xfrm>
        </p:spPr>
        <p:txBody>
          <a:bodyPr numCol="2" spcCol="36000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sz="1800">
                <a:solidFill>
                  <a:schemeClr val="accent2"/>
                </a:solidFill>
              </a:defRPr>
            </a:lvl2pPr>
            <a:lvl3pPr>
              <a:buClr>
                <a:schemeClr val="tx2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89587" y="1981200"/>
            <a:ext cx="6576869" cy="3429000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7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1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2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2436" y="1981200"/>
            <a:ext cx="2688324" cy="3124200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02631" y="2195053"/>
            <a:ext cx="4947673" cy="294476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91255" y="1828800"/>
            <a:ext cx="3107811" cy="3733800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05350" y="3500438"/>
            <a:ext cx="1103611" cy="2062162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886314"/>
            <a:ext cx="3714750" cy="36762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35940" y="2207665"/>
            <a:ext cx="2410150" cy="2976784"/>
          </a:xfrm>
          <a:prstGeom prst="roundRect">
            <a:avLst>
              <a:gd name="adj" fmla="val 2838"/>
            </a:avLst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7550" y="3819526"/>
            <a:ext cx="892572" cy="142636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2" name="Rounded Rectangle 2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22800" y="1600200"/>
            <a:ext cx="4375150" cy="40386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7763" y="1962514"/>
            <a:ext cx="3435948" cy="3752486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14468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44950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983987" y="4662584"/>
            <a:ext cx="1568450" cy="1051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4585-B5BA-4B79-A40C-D3BB946FC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r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9" name="Oval 33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4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3" name="Oval 36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37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6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7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5300" y="1918222"/>
            <a:ext cx="3325363" cy="2322149"/>
          </a:xfrm>
        </p:spPr>
        <p:txBody>
          <a:bodyPr tIns="0" bIns="0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4044950" y="1905000"/>
            <a:ext cx="5365750" cy="3352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95300" y="1828800"/>
            <a:ext cx="8915400" cy="3886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7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8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0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1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3" name="Rounded Rectangle 18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4" name="Rounded Rectangle 19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95300" y="2057401"/>
            <a:ext cx="8915400" cy="326707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0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6" name="Group 2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7" name="Rounded Rectangle 26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8" name="Rounded Rectangle 27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555" y="1732832"/>
            <a:ext cx="3705000" cy="34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40250" y="1723136"/>
            <a:ext cx="4796500" cy="2895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2001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529135" y="5108268"/>
            <a:ext cx="172667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677155" y="5108268"/>
            <a:ext cx="1568451" cy="83533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7" name="Group 29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8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1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2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4" name="Rounded Rectangle 20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5" name="Rounded Rectangle 21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8958" y="1657350"/>
            <a:ext cx="4540250" cy="4191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0650" y="2110266"/>
            <a:ext cx="4210050" cy="340201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6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6" name="Oval 2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7" name="L-Shape 2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9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2" name="Rounded Rectangle 1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3" name="Rounded Rectangle 1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4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2" name="Group 57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3" name="Oval 58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L-Shape 59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5" name="Group 60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6" name="Oval 61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7" name="L-Shape 62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8" name="Group 35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9" name="Rounded Rectangle 45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35" name="Rounded Rectangle 46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4712" y="206519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0048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94213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38379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544" y="206519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28580" y="2058004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11740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5590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00071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744236" y="3105042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088403" y="3097853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387721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731886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07605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420218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84712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8580" y="4165036"/>
            <a:ext cx="1053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2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3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6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7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671039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063471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455902" y="1601400"/>
            <a:ext cx="2145000" cy="198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06946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2799378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5191811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7584242" y="3810000"/>
            <a:ext cx="1888331" cy="175260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800" b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  <a:lvl2pPr marL="0" indent="0" algn="ctr">
              <a:buNone/>
              <a:defRPr sz="1400" b="0" cap="none" spc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8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19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78606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484331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523853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769100" y="1828800"/>
            <a:ext cx="2887950" cy="26658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3729578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974825" y="4572008"/>
            <a:ext cx="2476500" cy="13885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20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21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24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27" name="Rounded Rectangle 37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8" name="Rounded Rectangle 38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284236" y="30186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449835" y="1219199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2662961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8285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5012462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178056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7387358" y="3018697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552957" y="1219200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284236" y="5410199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449835" y="3610702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2662961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8285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2"/>
          </p:nvPr>
        </p:nvSpPr>
        <p:spPr>
          <a:xfrm>
            <a:off x="5012462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178056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54"/>
          </p:nvPr>
        </p:nvSpPr>
        <p:spPr>
          <a:xfrm>
            <a:off x="7387358" y="54102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552957" y="3610703"/>
            <a:ext cx="1911000" cy="1764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2BE5-B756-4463-B012-D5A437344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1"/>
          <p:cNvSpPr txBox="1"/>
          <p:nvPr userDrawn="1"/>
        </p:nvSpPr>
        <p:spPr>
          <a:xfrm>
            <a:off x="3341688" y="6172200"/>
            <a:ext cx="3429000" cy="439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72808A"/>
                </a:solidFill>
                <a:latin typeface="Novecento wide UltraLight"/>
                <a:cs typeface="+mn-cs"/>
              </a:rPr>
              <a:t>www.domain.com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Phone: +1(123) 456 78 90 | e-mail</a:t>
            </a:r>
            <a:r>
              <a:rPr lang="ru-RU" sz="1050" b="0" dirty="0">
                <a:solidFill>
                  <a:srgbClr val="72808A"/>
                </a:solidFill>
                <a:latin typeface="Cantarell"/>
                <a:cs typeface="+mn-cs"/>
              </a:rPr>
              <a:t>:</a:t>
            </a:r>
            <a:r>
              <a:rPr lang="en-US" sz="1050" b="0" dirty="0">
                <a:solidFill>
                  <a:srgbClr val="72808A"/>
                </a:solidFill>
                <a:latin typeface="Cantarell"/>
                <a:cs typeface="+mn-cs"/>
              </a:rPr>
              <a:t> mail@domain.com</a:t>
            </a:r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9137650" y="6186488"/>
            <a:ext cx="428625" cy="395287"/>
            <a:chOff x="8434574" y="6185274"/>
            <a:chExt cx="396000" cy="396000"/>
          </a:xfrm>
        </p:grpSpPr>
        <p:sp>
          <p:nvSpPr>
            <p:cNvPr id="12" name="Oval 2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L-Shape 27">
              <a:hlinkClick r:id="" action="ppaction://hlinkshowjump?jump=nextslide"/>
            </p:cNvPr>
            <p:cNvSpPr/>
            <p:nvPr userDrawn="1"/>
          </p:nvSpPr>
          <p:spPr>
            <a:xfrm rot="13500000">
              <a:off x="8547013" y="6311407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8569325" y="6186488"/>
            <a:ext cx="428625" cy="395287"/>
            <a:chOff x="7909800" y="6172200"/>
            <a:chExt cx="396000" cy="396000"/>
          </a:xfrm>
        </p:grpSpPr>
        <p:sp>
          <p:nvSpPr>
            <p:cNvPr id="15" name="Oval 2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6" name="L-Shape 3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772" y="6298333"/>
              <a:ext cx="144724" cy="143733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18CCF"/>
                </a:solidFill>
              </a:endParaRPr>
            </a:p>
          </p:txBody>
        </p:sp>
      </p:grpSp>
      <p:sp>
        <p:nvSpPr>
          <p:cNvPr id="17" name="AutoShape 4"/>
          <p:cNvSpPr>
            <a:spLocks noChangeAspect="1" noChangeArrowheads="1" noTextEdit="1"/>
          </p:cNvSpPr>
          <p:nvPr userDrawn="1"/>
        </p:nvSpPr>
        <p:spPr bwMode="auto">
          <a:xfrm>
            <a:off x="3927475" y="2673350"/>
            <a:ext cx="2049463" cy="1968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18CCF"/>
              </a:solidFill>
              <a:latin typeface="Cantarell"/>
              <a:cs typeface="+mn-cs"/>
            </a:endParaRPr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366713" y="6186488"/>
            <a:ext cx="1617662" cy="395287"/>
            <a:chOff x="337870" y="6193900"/>
            <a:chExt cx="1493833" cy="396000"/>
          </a:xfrm>
        </p:grpSpPr>
        <p:sp>
          <p:nvSpPr>
            <p:cNvPr id="19" name="Rounded Rectangle 23"/>
            <p:cNvSpPr/>
            <p:nvPr userDrawn="1"/>
          </p:nvSpPr>
          <p:spPr>
            <a:xfrm>
              <a:off x="337870" y="6193900"/>
              <a:ext cx="735922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white"/>
                  </a:solidFill>
                  <a:latin typeface="Novecento wide UltraLight"/>
                </a:rPr>
                <a:t>YOUR</a:t>
              </a:r>
              <a:endParaRPr lang="ru-RU" sz="1400" b="0" dirty="0">
                <a:solidFill>
                  <a:prstClr val="white"/>
                </a:solidFill>
                <a:latin typeface="Novecento wide UltraLight"/>
              </a:endParaRPr>
            </a:p>
          </p:txBody>
        </p:sp>
        <p:sp>
          <p:nvSpPr>
            <p:cNvPr id="20" name="Rounded Rectangle 24"/>
            <p:cNvSpPr/>
            <p:nvPr userDrawn="1"/>
          </p:nvSpPr>
          <p:spPr>
            <a:xfrm>
              <a:off x="1095781" y="6198671"/>
              <a:ext cx="735922" cy="386459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18CCF"/>
                  </a:solidFill>
                  <a:latin typeface="Novecento wide UltraLight"/>
                </a:rPr>
                <a:t>LOGO</a:t>
              </a:r>
              <a:endParaRPr lang="ru-RU" sz="1400" b="0" dirty="0">
                <a:solidFill>
                  <a:srgbClr val="018CCF"/>
                </a:solidFill>
                <a:latin typeface="Novecento wide UltraLight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647053" y="3247296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812652" y="1580400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647053" y="5638800"/>
            <a:ext cx="2242197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812652" y="3963112"/>
            <a:ext cx="1755000" cy="16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609600"/>
          </a:xfrm>
        </p:spPr>
        <p:txBody>
          <a:bodyPr rtlCol="0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5300" y="925367"/>
            <a:ext cx="89154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82701" y="1676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3182701" y="3962400"/>
            <a:ext cx="6154048" cy="2057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5D66690-CB58-4089-8F22-32F1E5178769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6CF018F-F762-47D4-B6BD-44B2F2F0C81A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D726C63-4511-4660-8C68-52D92D4AA54F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58EF900-E233-4614-9EA2-FD0990DD7CBB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E67DE76-6F07-4F88-ADF7-22AA8B14ACAE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AF02447-FD90-4230-8DE9-63DC7197248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9D08114-BCD9-40F4-93F9-B8EFD2C40E3B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EF49943-BCF4-4175-8285-84829C1BA5E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E788B1E-0246-460A-9F77-404E04AB64A9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9AD2-9076-442E-BF7C-76798B797A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E85C366-F07D-4290-A579-991BC6CB79C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5" y="128596"/>
            <a:ext cx="2227131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28596"/>
            <a:ext cx="652145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AC8098C-B964-482B-83FC-0C224174A74F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5" y="1600203"/>
            <a:ext cx="4373431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831" y="1600203"/>
            <a:ext cx="437515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8DEDAD0-BC2C-4E78-8998-EA6E78B84B22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128588"/>
            <a:ext cx="8913681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5" y="1600203"/>
            <a:ext cx="8913681" cy="45243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3B6CEAD-6C4C-46CF-ADB1-280DD35AEF6B}" type="datetime1">
              <a:rPr lang="id-ID"/>
              <a:pPr>
                <a:defRPr/>
              </a:pPr>
              <a:t>10/10/2023</a:t>
            </a:fld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743901F-1B69-43D8-BF06-719361DE8AE4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3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3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48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49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0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1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2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53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54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55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56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57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58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59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0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1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62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63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63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4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5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6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7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8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9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70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1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9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90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91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2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3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4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5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6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7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8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99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100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2340E1F-944D-4BD8-B7A8-2F7A03848B64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101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104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107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108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109"/>
            <p:cNvGrpSpPr>
              <a:grpSpLocks/>
            </p:cNvGrpSpPr>
            <p:nvPr/>
          </p:nvGrpSpPr>
          <p:grpSpPr bwMode="auto">
            <a:xfrm>
              <a:off x="404977" y="6417947"/>
              <a:ext cx="181985" cy="188360"/>
              <a:chOff x="4573215" y="2257377"/>
              <a:chExt cx="841941" cy="871393"/>
            </a:xfrm>
          </p:grpSpPr>
          <p:sp>
            <p:nvSpPr>
              <p:cNvPr id="42" name="Oval 110"/>
              <p:cNvSpPr/>
              <p:nvPr/>
            </p:nvSpPr>
            <p:spPr>
              <a:xfrm>
                <a:off x="4573215" y="2542961"/>
                <a:ext cx="590715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1"/>
              <p:cNvSpPr/>
              <p:nvPr/>
            </p:nvSpPr>
            <p:spPr>
              <a:xfrm>
                <a:off x="4824437" y="2542961"/>
                <a:ext cx="590719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12"/>
              <p:cNvSpPr/>
              <p:nvPr/>
            </p:nvSpPr>
            <p:spPr>
              <a:xfrm>
                <a:off x="4695432" y="2257377"/>
                <a:ext cx="597507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Group 113"/>
          <p:cNvGrpSpPr>
            <a:grpSpLocks/>
          </p:cNvGrpSpPr>
          <p:nvPr userDrawn="1"/>
        </p:nvGrpSpPr>
        <p:grpSpPr bwMode="auto">
          <a:xfrm rot="-5400000">
            <a:off x="373063" y="2154238"/>
            <a:ext cx="384175" cy="53975"/>
            <a:chOff x="2013527" y="1616364"/>
            <a:chExt cx="576928" cy="101600"/>
          </a:xfrm>
        </p:grpSpPr>
        <p:sp>
          <p:nvSpPr>
            <p:cNvPr id="46" name="Oval 114"/>
            <p:cNvSpPr/>
            <p:nvPr userDrawn="1"/>
          </p:nvSpPr>
          <p:spPr>
            <a:xfrm>
              <a:off x="2049289" y="1616365"/>
              <a:ext cx="102511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5"/>
            <p:cNvSpPr/>
            <p:nvPr userDrawn="1"/>
          </p:nvSpPr>
          <p:spPr>
            <a:xfrm>
              <a:off x="2132727" y="1616364"/>
              <a:ext cx="100128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6"/>
            <p:cNvSpPr/>
            <p:nvPr userDrawn="1"/>
          </p:nvSpPr>
          <p:spPr>
            <a:xfrm>
              <a:off x="2251927" y="1616364"/>
              <a:ext cx="100128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7"/>
            <p:cNvSpPr/>
            <p:nvPr userDrawn="1"/>
          </p:nvSpPr>
          <p:spPr>
            <a:xfrm>
              <a:off x="2371127" y="1616364"/>
              <a:ext cx="100128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0" name="Oval 118"/>
            <p:cNvSpPr/>
            <p:nvPr userDrawn="1"/>
          </p:nvSpPr>
          <p:spPr>
            <a:xfrm>
              <a:off x="2523703" y="1616364"/>
              <a:ext cx="10251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6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7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8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59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0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1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2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3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4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5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66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67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0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1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2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3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4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5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76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7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7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8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8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8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8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8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8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8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8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srgbClr val="358FCB"/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srgbClr val="358FCB"/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Oval 8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CCA577D-F636-4F77-894A-FFC600C02E2B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3" name="Group 8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6" name="Group 9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9" name="Group 9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40" name="TextBox 9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1" name="Group 97"/>
            <p:cNvGrpSpPr>
              <a:grpSpLocks/>
            </p:cNvGrpSpPr>
            <p:nvPr/>
          </p:nvGrpSpPr>
          <p:grpSpPr bwMode="auto">
            <a:xfrm>
              <a:off x="404977" y="6417947"/>
              <a:ext cx="181985" cy="188360"/>
              <a:chOff x="4573215" y="2257377"/>
              <a:chExt cx="841941" cy="871393"/>
            </a:xfrm>
          </p:grpSpPr>
          <p:sp>
            <p:nvSpPr>
              <p:cNvPr id="42" name="Oval 98"/>
              <p:cNvSpPr/>
              <p:nvPr/>
            </p:nvSpPr>
            <p:spPr>
              <a:xfrm>
                <a:off x="4573215" y="2542961"/>
                <a:ext cx="590715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9"/>
              <p:cNvSpPr/>
              <p:nvPr/>
            </p:nvSpPr>
            <p:spPr>
              <a:xfrm>
                <a:off x="4824437" y="2542961"/>
                <a:ext cx="590719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100"/>
              <p:cNvSpPr/>
              <p:nvPr/>
            </p:nvSpPr>
            <p:spPr>
              <a:xfrm>
                <a:off x="4695432" y="2257377"/>
                <a:ext cx="597507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  <p:bldP spid="31" grpId="12"/>
      <p:bldP spid="31" grpId="13"/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3C8EF20-AACD-4C16-8119-2F33FC744899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0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3" name="TextBox 81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404977" y="6417947"/>
              <a:ext cx="181985" cy="188360"/>
              <a:chOff x="4573215" y="2257377"/>
              <a:chExt cx="841941" cy="871393"/>
            </a:xfrm>
          </p:grpSpPr>
          <p:sp>
            <p:nvSpPr>
              <p:cNvPr id="35" name="Oval 83"/>
              <p:cNvSpPr/>
              <p:nvPr/>
            </p:nvSpPr>
            <p:spPr>
              <a:xfrm>
                <a:off x="4573215" y="2542961"/>
                <a:ext cx="590715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84"/>
              <p:cNvSpPr/>
              <p:nvPr/>
            </p:nvSpPr>
            <p:spPr>
              <a:xfrm>
                <a:off x="4824437" y="2542961"/>
                <a:ext cx="590719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85"/>
              <p:cNvSpPr/>
              <p:nvPr/>
            </p:nvSpPr>
            <p:spPr>
              <a:xfrm>
                <a:off x="4695432" y="2257377"/>
                <a:ext cx="597507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8" name="Group 86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9" name="Oval 87"/>
            <p:cNvSpPr/>
            <p:nvPr userDrawn="1"/>
          </p:nvSpPr>
          <p:spPr>
            <a:xfrm>
              <a:off x="1977619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88"/>
            <p:cNvSpPr/>
            <p:nvPr userDrawn="1"/>
          </p:nvSpPr>
          <p:spPr>
            <a:xfrm>
              <a:off x="2097313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Oval 89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2" name="Oval 90"/>
            <p:cNvSpPr/>
            <p:nvPr userDrawn="1"/>
          </p:nvSpPr>
          <p:spPr>
            <a:xfrm>
              <a:off x="2334307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3" name="Oval 91"/>
            <p:cNvSpPr/>
            <p:nvPr userDrawn="1"/>
          </p:nvSpPr>
          <p:spPr>
            <a:xfrm>
              <a:off x="2454002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57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58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59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63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64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65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66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67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68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69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70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72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73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74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75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76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77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78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80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88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89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90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91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92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93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94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95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96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98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E25CE0F-FE6E-4C39-B30A-E4B162988214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99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102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105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106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107"/>
            <p:cNvGrpSpPr>
              <a:grpSpLocks/>
            </p:cNvGrpSpPr>
            <p:nvPr/>
          </p:nvGrpSpPr>
          <p:grpSpPr bwMode="auto">
            <a:xfrm>
              <a:off x="404977" y="6417947"/>
              <a:ext cx="181985" cy="188360"/>
              <a:chOff x="4573215" y="2257377"/>
              <a:chExt cx="841941" cy="871393"/>
            </a:xfrm>
          </p:grpSpPr>
          <p:sp>
            <p:nvSpPr>
              <p:cNvPr id="41" name="Oval 108"/>
              <p:cNvSpPr/>
              <p:nvPr/>
            </p:nvSpPr>
            <p:spPr>
              <a:xfrm>
                <a:off x="4573215" y="2542961"/>
                <a:ext cx="590715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109"/>
              <p:cNvSpPr/>
              <p:nvPr/>
            </p:nvSpPr>
            <p:spPr>
              <a:xfrm>
                <a:off x="4824437" y="2542961"/>
                <a:ext cx="590719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110"/>
              <p:cNvSpPr/>
              <p:nvPr/>
            </p:nvSpPr>
            <p:spPr>
              <a:xfrm>
                <a:off x="4695432" y="2257377"/>
                <a:ext cx="597507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Group 111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45" name="Oval 112"/>
            <p:cNvSpPr/>
            <p:nvPr userDrawn="1"/>
          </p:nvSpPr>
          <p:spPr>
            <a:xfrm>
              <a:off x="1977619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13"/>
            <p:cNvSpPr/>
            <p:nvPr userDrawn="1"/>
          </p:nvSpPr>
          <p:spPr>
            <a:xfrm>
              <a:off x="2097313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Oval 114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8" name="Oval 115"/>
            <p:cNvSpPr/>
            <p:nvPr userDrawn="1"/>
          </p:nvSpPr>
          <p:spPr>
            <a:xfrm>
              <a:off x="2334307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9" name="Oval 116"/>
            <p:cNvSpPr/>
            <p:nvPr userDrawn="1"/>
          </p:nvSpPr>
          <p:spPr>
            <a:xfrm>
              <a:off x="2454002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D5CF-9069-459E-9458-D63F2F7ED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44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45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6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7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8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9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50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51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52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53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54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55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6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7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8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9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60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1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2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3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4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5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6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7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8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69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0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1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3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9A56143-A478-4B4C-BED7-7E734B426F83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74"/>
          <p:cNvGrpSpPr/>
          <p:nvPr userDrawn="1"/>
        </p:nvGrpSpPr>
        <p:grpSpPr>
          <a:xfrm>
            <a:off x="9524663" y="6559236"/>
            <a:ext cx="232172" cy="220663"/>
            <a:chOff x="7015550" y="2614882"/>
            <a:chExt cx="214313" cy="220663"/>
          </a:xfrm>
          <a:solidFill>
            <a:srgbClr val="358FCB"/>
          </a:solidFill>
        </p:grpSpPr>
        <p:sp>
          <p:nvSpPr>
            <p:cNvPr id="3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5" name="Group 89"/>
          <p:cNvGrpSpPr/>
          <p:nvPr userDrawn="1"/>
        </p:nvGrpSpPr>
        <p:grpSpPr>
          <a:xfrm>
            <a:off x="9051593" y="6559236"/>
            <a:ext cx="232172" cy="220663"/>
            <a:chOff x="7395183" y="3832633"/>
            <a:chExt cx="214313" cy="220663"/>
          </a:xfrm>
          <a:solidFill>
            <a:srgbClr val="358FCB"/>
          </a:solidFill>
        </p:grpSpPr>
        <p:sp>
          <p:nvSpPr>
            <p:cNvPr id="3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38" name="Group 92"/>
          <p:cNvGrpSpPr>
            <a:grpSpLocks/>
          </p:cNvGrpSpPr>
          <p:nvPr userDrawn="1"/>
        </p:nvGrpSpPr>
        <p:grpSpPr bwMode="auto">
          <a:xfrm>
            <a:off x="300038" y="6502400"/>
            <a:ext cx="630237" cy="277813"/>
            <a:chOff x="404977" y="6383122"/>
            <a:chExt cx="582646" cy="276999"/>
          </a:xfrm>
        </p:grpSpPr>
        <p:sp>
          <p:nvSpPr>
            <p:cNvPr id="39" name="TextBox 93"/>
            <p:cNvSpPr txBox="1"/>
            <p:nvPr/>
          </p:nvSpPr>
          <p:spPr>
            <a:xfrm>
              <a:off x="512113" y="6383122"/>
              <a:ext cx="4755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0" dirty="0">
                  <a:solidFill>
                    <a:prstClr val="white">
                      <a:lumMod val="50000"/>
                    </a:prstClr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0" name="Group 94"/>
            <p:cNvGrpSpPr>
              <a:grpSpLocks/>
            </p:cNvGrpSpPr>
            <p:nvPr/>
          </p:nvGrpSpPr>
          <p:grpSpPr bwMode="auto">
            <a:xfrm>
              <a:off x="404977" y="6417947"/>
              <a:ext cx="181985" cy="188360"/>
              <a:chOff x="4573215" y="2257377"/>
              <a:chExt cx="841941" cy="871393"/>
            </a:xfrm>
          </p:grpSpPr>
          <p:sp>
            <p:nvSpPr>
              <p:cNvPr id="41" name="Oval 96"/>
              <p:cNvSpPr/>
              <p:nvPr/>
            </p:nvSpPr>
            <p:spPr>
              <a:xfrm>
                <a:off x="4573215" y="2542961"/>
                <a:ext cx="590715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97"/>
              <p:cNvSpPr/>
              <p:nvPr/>
            </p:nvSpPr>
            <p:spPr>
              <a:xfrm>
                <a:off x="4824437" y="2542961"/>
                <a:ext cx="590719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98"/>
              <p:cNvSpPr/>
              <p:nvPr/>
            </p:nvSpPr>
            <p:spPr>
              <a:xfrm>
                <a:off x="4695432" y="2257377"/>
                <a:ext cx="597507" cy="585809"/>
              </a:xfrm>
              <a:prstGeom prst="ellipse">
                <a:avLst/>
              </a:prstGeom>
              <a:solidFill>
                <a:srgbClr val="358FCB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500" b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 userDrawn="1"/>
        </p:nvGrpSpPr>
        <p:grpSpPr bwMode="auto">
          <a:xfrm rot="-5400000">
            <a:off x="373857" y="1459706"/>
            <a:ext cx="382588" cy="53975"/>
            <a:chOff x="2013527" y="1616364"/>
            <a:chExt cx="576928" cy="101600"/>
          </a:xfrm>
        </p:grpSpPr>
        <p:sp>
          <p:nvSpPr>
            <p:cNvPr id="3" name="Oval 100"/>
            <p:cNvSpPr/>
            <p:nvPr userDrawn="1"/>
          </p:nvSpPr>
          <p:spPr>
            <a:xfrm>
              <a:off x="1977619" y="1616363"/>
              <a:ext cx="100543" cy="1016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" name="Oval 101"/>
            <p:cNvSpPr/>
            <p:nvPr userDrawn="1"/>
          </p:nvSpPr>
          <p:spPr>
            <a:xfrm>
              <a:off x="2097313" y="1616363"/>
              <a:ext cx="100543" cy="1016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5" name="Oval 102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6" name="Oval 103"/>
            <p:cNvSpPr/>
            <p:nvPr userDrawn="1"/>
          </p:nvSpPr>
          <p:spPr>
            <a:xfrm>
              <a:off x="2334307" y="1616363"/>
              <a:ext cx="100543" cy="1016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7" name="Oval 104"/>
            <p:cNvSpPr/>
            <p:nvPr userDrawn="1"/>
          </p:nvSpPr>
          <p:spPr>
            <a:xfrm>
              <a:off x="2454002" y="1616363"/>
              <a:ext cx="100543" cy="10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Oval 105"/>
          <p:cNvSpPr/>
          <p:nvPr userDrawn="1"/>
        </p:nvSpPr>
        <p:spPr>
          <a:xfrm>
            <a:off x="1181100" y="1285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06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07"/>
          <p:cNvSpPr/>
          <p:nvPr userDrawn="1"/>
        </p:nvSpPr>
        <p:spPr>
          <a:xfrm>
            <a:off x="2147888" y="944563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08"/>
          <p:cNvSpPr/>
          <p:nvPr userDrawn="1"/>
        </p:nvSpPr>
        <p:spPr>
          <a:xfrm>
            <a:off x="5230813" y="21748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2" name="Oval 109"/>
          <p:cNvSpPr/>
          <p:nvPr userDrawn="1"/>
        </p:nvSpPr>
        <p:spPr>
          <a:xfrm>
            <a:off x="6384925" y="33448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3" name="Oval 110"/>
          <p:cNvSpPr/>
          <p:nvPr userDrawn="1"/>
        </p:nvSpPr>
        <p:spPr>
          <a:xfrm>
            <a:off x="4846638" y="3024188"/>
            <a:ext cx="1001712" cy="12334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4" name="Oval 111"/>
          <p:cNvSpPr/>
          <p:nvPr userDrawn="1"/>
        </p:nvSpPr>
        <p:spPr>
          <a:xfrm>
            <a:off x="7654925" y="-71438"/>
            <a:ext cx="1109663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5" name="Oval 112"/>
          <p:cNvSpPr/>
          <p:nvPr userDrawn="1"/>
        </p:nvSpPr>
        <p:spPr>
          <a:xfrm>
            <a:off x="8326438" y="51276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6" name="Oval 113"/>
          <p:cNvSpPr/>
          <p:nvPr userDrawn="1"/>
        </p:nvSpPr>
        <p:spPr>
          <a:xfrm>
            <a:off x="812800" y="5280025"/>
            <a:ext cx="609600" cy="7508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7" name="Oval 114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8" name="Group 115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9" name="Donut 116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0" name="Donut 117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18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Donut 119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20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1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Oval 122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6" name="Donut 123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4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5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6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Donut 127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1" name="Donut 128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2" name="Donut 129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30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31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132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133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134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8" name="Donut 135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9" name="Donut 136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0" name="Oval 137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1" name="Donut 138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2" name="Donut 139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3" name="Donut 140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4" name="Oval 141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5" name="Oval 142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6" name="Oval 143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7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BD6860E-B0E4-461D-AB60-5CBB429FB20B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8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9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1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2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7"/>
          <p:cNvSpPr/>
          <p:nvPr userDrawn="1"/>
        </p:nvSpPr>
        <p:spPr>
          <a:xfrm>
            <a:off x="1746250" y="197802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" name="Oval 138"/>
          <p:cNvSpPr/>
          <p:nvPr userDrawn="1"/>
        </p:nvSpPr>
        <p:spPr>
          <a:xfrm>
            <a:off x="836613" y="2089150"/>
            <a:ext cx="690562" cy="84772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" name="Oval 139"/>
          <p:cNvSpPr/>
          <p:nvPr userDrawn="1"/>
        </p:nvSpPr>
        <p:spPr>
          <a:xfrm>
            <a:off x="2105025" y="17351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5" name="Oval 140"/>
          <p:cNvSpPr/>
          <p:nvPr userDrawn="1"/>
        </p:nvSpPr>
        <p:spPr>
          <a:xfrm>
            <a:off x="3673475" y="1052513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6" name="Oval 141"/>
          <p:cNvSpPr/>
          <p:nvPr userDrawn="1"/>
        </p:nvSpPr>
        <p:spPr>
          <a:xfrm>
            <a:off x="5035550" y="2093913"/>
            <a:ext cx="542925" cy="6683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7" name="Oval 142"/>
          <p:cNvSpPr/>
          <p:nvPr userDrawn="1"/>
        </p:nvSpPr>
        <p:spPr>
          <a:xfrm>
            <a:off x="5230813" y="2066925"/>
            <a:ext cx="1001712" cy="12319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8" name="Oval 143"/>
          <p:cNvSpPr/>
          <p:nvPr userDrawn="1"/>
        </p:nvSpPr>
        <p:spPr>
          <a:xfrm>
            <a:off x="7654925" y="17287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9" name="Oval 144"/>
          <p:cNvSpPr/>
          <p:nvPr userDrawn="1"/>
        </p:nvSpPr>
        <p:spPr>
          <a:xfrm>
            <a:off x="8039100" y="1216025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0" name="Oval 145"/>
          <p:cNvSpPr/>
          <p:nvPr userDrawn="1"/>
        </p:nvSpPr>
        <p:spPr>
          <a:xfrm>
            <a:off x="1746250" y="4984750"/>
            <a:ext cx="609600" cy="74930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11" name="Oval 146"/>
          <p:cNvSpPr/>
          <p:nvPr userDrawn="1"/>
        </p:nvSpPr>
        <p:spPr>
          <a:xfrm>
            <a:off x="1947863" y="4813300"/>
            <a:ext cx="290512" cy="3571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grpSp>
        <p:nvGrpSpPr>
          <p:cNvPr id="12" name="Group 147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13" name="Donut 148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4" name="Donut 149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50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51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52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53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54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Donut 155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1" name="Donut 156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2" name="Oval 157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3" name="Oval 158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4" name="Donut 159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5" name="Donut 160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61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62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63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64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65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1" name="Oval 166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2" name="Donut 167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3" name="Donut 168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4" name="Oval 169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Donut 170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6" name="Donut 171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7" name="Donut 172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38" name="Oval 173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9" name="Oval 174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40" name="Oval 175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41" name="Oval 176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4BF39B9-6404-483D-BDFC-6D96A2617760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2" name="Group 177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43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5" name="Group 180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46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765230"/>
            <a:chExt cx="8733041" cy="6614959"/>
          </a:xfrm>
        </p:grpSpPr>
        <p:sp>
          <p:nvSpPr>
            <p:cNvPr id="3" name="Donut 99"/>
            <p:cNvSpPr/>
            <p:nvPr userDrawn="1"/>
          </p:nvSpPr>
          <p:spPr>
            <a:xfrm rot="6104502">
              <a:off x="10513646" y="4183215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100"/>
            <p:cNvSpPr/>
            <p:nvPr userDrawn="1"/>
          </p:nvSpPr>
          <p:spPr>
            <a:xfrm rot="6104502">
              <a:off x="11635322" y="3232072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101"/>
            <p:cNvSpPr/>
            <p:nvPr userDrawn="1"/>
          </p:nvSpPr>
          <p:spPr>
            <a:xfrm rot="6104502">
              <a:off x="4885367" y="5754471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2"/>
            <p:cNvSpPr/>
            <p:nvPr userDrawn="1"/>
          </p:nvSpPr>
          <p:spPr>
            <a:xfrm rot="6104502">
              <a:off x="9889811" y="6328481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03"/>
            <p:cNvSpPr/>
            <p:nvPr userDrawn="1"/>
          </p:nvSpPr>
          <p:spPr>
            <a:xfrm rot="6104502">
              <a:off x="11280363" y="2772681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04"/>
            <p:cNvSpPr/>
            <p:nvPr userDrawn="1"/>
          </p:nvSpPr>
          <p:spPr>
            <a:xfrm rot="6104502">
              <a:off x="11256559" y="4096985"/>
              <a:ext cx="603236" cy="60369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05"/>
            <p:cNvSpPr/>
            <p:nvPr userDrawn="1"/>
          </p:nvSpPr>
          <p:spPr>
            <a:xfrm rot="6104502">
              <a:off x="10988603" y="3411499"/>
              <a:ext cx="312730" cy="31259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06"/>
            <p:cNvSpPr/>
            <p:nvPr userDrawn="1"/>
          </p:nvSpPr>
          <p:spPr>
            <a:xfrm rot="20504502">
              <a:off x="8157761" y="4967143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07"/>
            <p:cNvSpPr/>
            <p:nvPr userDrawn="1"/>
          </p:nvSpPr>
          <p:spPr>
            <a:xfrm rot="20504502">
              <a:off x="5967663" y="5517993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08"/>
            <p:cNvSpPr/>
            <p:nvPr userDrawn="1"/>
          </p:nvSpPr>
          <p:spPr>
            <a:xfrm rot="20504502">
              <a:off x="7106671" y="6040268"/>
              <a:ext cx="687703" cy="688959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09"/>
            <p:cNvSpPr/>
            <p:nvPr userDrawn="1"/>
          </p:nvSpPr>
          <p:spPr>
            <a:xfrm rot="20504502">
              <a:off x="8827880" y="4697275"/>
              <a:ext cx="537268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10"/>
            <p:cNvSpPr/>
            <p:nvPr userDrawn="1"/>
          </p:nvSpPr>
          <p:spPr>
            <a:xfrm rot="20504502">
              <a:off x="7272735" y="5137002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11"/>
            <p:cNvSpPr/>
            <p:nvPr userDrawn="1"/>
          </p:nvSpPr>
          <p:spPr>
            <a:xfrm rot="20504502">
              <a:off x="9359287" y="5597366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112"/>
            <p:cNvSpPr/>
            <p:nvPr userDrawn="1"/>
          </p:nvSpPr>
          <p:spPr>
            <a:xfrm rot="20504502">
              <a:off x="9482370" y="4659176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113"/>
            <p:cNvSpPr/>
            <p:nvPr userDrawn="1"/>
          </p:nvSpPr>
          <p:spPr>
            <a:xfrm rot="20504502">
              <a:off x="11146923" y="5868822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114"/>
            <p:cNvSpPr/>
            <p:nvPr userDrawn="1"/>
          </p:nvSpPr>
          <p:spPr>
            <a:xfrm rot="20504502">
              <a:off x="7239522" y="5016354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115"/>
            <p:cNvSpPr/>
            <p:nvPr userDrawn="1"/>
          </p:nvSpPr>
          <p:spPr>
            <a:xfrm rot="20504502">
              <a:off x="3943629" y="6130753"/>
              <a:ext cx="603694" cy="603236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116"/>
            <p:cNvSpPr/>
            <p:nvPr userDrawn="1"/>
          </p:nvSpPr>
          <p:spPr>
            <a:xfrm rot="20504502">
              <a:off x="6479532" y="5991057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117"/>
            <p:cNvSpPr/>
            <p:nvPr userDrawn="1"/>
          </p:nvSpPr>
          <p:spPr>
            <a:xfrm rot="20504502">
              <a:off x="9328027" y="4273422"/>
              <a:ext cx="312592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118"/>
            <p:cNvSpPr/>
            <p:nvPr userDrawn="1"/>
          </p:nvSpPr>
          <p:spPr>
            <a:xfrm rot="10604502">
              <a:off x="10422100" y="5527517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119"/>
            <p:cNvSpPr/>
            <p:nvPr userDrawn="1"/>
          </p:nvSpPr>
          <p:spPr>
            <a:xfrm rot="10604502">
              <a:off x="11502497" y="1935089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120"/>
            <p:cNvSpPr/>
            <p:nvPr userDrawn="1"/>
          </p:nvSpPr>
          <p:spPr>
            <a:xfrm rot="10604502">
              <a:off x="11885422" y="1765230"/>
              <a:ext cx="537267" cy="536563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121"/>
            <p:cNvSpPr/>
            <p:nvPr userDrawn="1"/>
          </p:nvSpPr>
          <p:spPr>
            <a:xfrm rot="10604502">
              <a:off x="9875064" y="3536839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122"/>
            <p:cNvSpPr/>
            <p:nvPr userDrawn="1"/>
          </p:nvSpPr>
          <p:spPr>
            <a:xfrm rot="10604502">
              <a:off x="10760090" y="3214584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123"/>
            <p:cNvSpPr/>
            <p:nvPr userDrawn="1"/>
          </p:nvSpPr>
          <p:spPr>
            <a:xfrm rot="10604502">
              <a:off x="4248406" y="6230764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124"/>
            <p:cNvSpPr/>
            <p:nvPr userDrawn="1"/>
          </p:nvSpPr>
          <p:spPr>
            <a:xfrm rot="10604502">
              <a:off x="11516172" y="3055838"/>
              <a:ext cx="312592" cy="312730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125"/>
            <p:cNvSpPr/>
            <p:nvPr userDrawn="1"/>
          </p:nvSpPr>
          <p:spPr>
            <a:xfrm rot="10604502">
              <a:off x="8085474" y="6083129"/>
              <a:ext cx="603694" cy="603236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126"/>
            <p:cNvSpPr/>
            <p:nvPr userDrawn="1"/>
          </p:nvSpPr>
          <p:spPr>
            <a:xfrm rot="10604502">
              <a:off x="4658683" y="5686264"/>
              <a:ext cx="314546" cy="312731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127"/>
          <p:cNvSpPr/>
          <p:nvPr userDrawn="1"/>
        </p:nvSpPr>
        <p:spPr>
          <a:xfrm>
            <a:off x="436563" y="114300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2" name="Oval 128"/>
          <p:cNvSpPr/>
          <p:nvPr userDrawn="1"/>
        </p:nvSpPr>
        <p:spPr>
          <a:xfrm>
            <a:off x="647700" y="1460500"/>
            <a:ext cx="688975" cy="849313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3" name="Oval 129"/>
          <p:cNvSpPr/>
          <p:nvPr userDrawn="1"/>
        </p:nvSpPr>
        <p:spPr>
          <a:xfrm>
            <a:off x="2287588" y="604838"/>
            <a:ext cx="393700" cy="4841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4" name="Oval 130"/>
          <p:cNvSpPr/>
          <p:nvPr userDrawn="1"/>
        </p:nvSpPr>
        <p:spPr>
          <a:xfrm>
            <a:off x="6235700" y="2185988"/>
            <a:ext cx="1111250" cy="136683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5" name="Oval 131"/>
          <p:cNvSpPr/>
          <p:nvPr userDrawn="1"/>
        </p:nvSpPr>
        <p:spPr>
          <a:xfrm>
            <a:off x="4538663" y="3317875"/>
            <a:ext cx="542925" cy="666750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6" name="Oval 132"/>
          <p:cNvSpPr/>
          <p:nvPr userDrawn="1"/>
        </p:nvSpPr>
        <p:spPr>
          <a:xfrm>
            <a:off x="3795713" y="3076575"/>
            <a:ext cx="1000125" cy="123348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7" name="Oval 133"/>
          <p:cNvSpPr/>
          <p:nvPr userDrawn="1"/>
        </p:nvSpPr>
        <p:spPr>
          <a:xfrm>
            <a:off x="5762625" y="-117475"/>
            <a:ext cx="1111250" cy="13668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8" name="Oval 134"/>
          <p:cNvSpPr/>
          <p:nvPr userDrawn="1"/>
        </p:nvSpPr>
        <p:spPr>
          <a:xfrm>
            <a:off x="7123113" y="2451100"/>
            <a:ext cx="542925" cy="668338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39" name="Oval 135"/>
          <p:cNvSpPr/>
          <p:nvPr userDrawn="1"/>
        </p:nvSpPr>
        <p:spPr>
          <a:xfrm>
            <a:off x="1489075" y="5103813"/>
            <a:ext cx="609600" cy="750887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0" name="Oval 136"/>
          <p:cNvSpPr/>
          <p:nvPr userDrawn="1"/>
        </p:nvSpPr>
        <p:spPr>
          <a:xfrm>
            <a:off x="1808163" y="3951288"/>
            <a:ext cx="290512" cy="358775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 b="0">
              <a:solidFill>
                <a:prstClr val="white"/>
              </a:solidFill>
            </a:endParaRPr>
          </a:p>
        </p:txBody>
      </p:sp>
      <p:sp>
        <p:nvSpPr>
          <p:cNvPr id="41" name="Rectangle 137"/>
          <p:cNvSpPr/>
          <p:nvPr userDrawn="1"/>
        </p:nvSpPr>
        <p:spPr>
          <a:xfrm>
            <a:off x="2520950" y="6383338"/>
            <a:ext cx="4953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825" b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+mn-cs"/>
              </a:rPr>
              <a:t>www.CompanyName.com</a:t>
            </a:r>
            <a:endParaRPr lang="id-ID" sz="788" b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© 2020 </a:t>
            </a:r>
            <a:r>
              <a:rPr lang="en-US" sz="675" b="0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Companyname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id-ID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PowerPoint Business </a:t>
            </a:r>
            <a:r>
              <a:rPr lang="en-US" sz="675" b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Theme. All Rights Reserved. </a:t>
            </a:r>
            <a:endParaRPr lang="id-ID" sz="675" b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2" name="Group 138"/>
          <p:cNvGrpSpPr>
            <a:grpSpLocks/>
          </p:cNvGrpSpPr>
          <p:nvPr userDrawn="1"/>
        </p:nvGrpSpPr>
        <p:grpSpPr bwMode="auto">
          <a:xfrm>
            <a:off x="223838" y="6502400"/>
            <a:ext cx="520700" cy="231775"/>
            <a:chOff x="404977" y="6383122"/>
            <a:chExt cx="640453" cy="230832"/>
          </a:xfrm>
        </p:grpSpPr>
        <p:sp>
          <p:nvSpPr>
            <p:cNvPr id="43" name="TextBox 139"/>
            <p:cNvSpPr txBox="1"/>
            <p:nvPr/>
          </p:nvSpPr>
          <p:spPr>
            <a:xfrm>
              <a:off x="512369" y="6383122"/>
              <a:ext cx="533061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 b="0" dirty="0">
                  <a:solidFill>
                    <a:prstClr val="white"/>
                  </a:solidFill>
                  <a:latin typeface="Raleway" panose="020B0003030101060003" pitchFamily="34" charset="0"/>
                  <a:cs typeface="+mn-cs"/>
                </a:rPr>
                <a:t>MOST</a:t>
              </a:r>
            </a:p>
          </p:txBody>
        </p:sp>
        <p:grpSp>
          <p:nvGrpSpPr>
            <p:cNvPr id="44" name="Group 140"/>
            <p:cNvGrpSpPr>
              <a:grpSpLocks/>
            </p:cNvGrpSpPr>
            <p:nvPr/>
          </p:nvGrpSpPr>
          <p:grpSpPr bwMode="auto">
            <a:xfrm>
              <a:off x="404977" y="6417905"/>
              <a:ext cx="181591" cy="189725"/>
              <a:chOff x="4573243" y="2257297"/>
              <a:chExt cx="840123" cy="877757"/>
            </a:xfrm>
          </p:grpSpPr>
          <p:sp>
            <p:nvSpPr>
              <p:cNvPr id="45" name="Oval 141"/>
              <p:cNvSpPr/>
              <p:nvPr/>
            </p:nvSpPr>
            <p:spPr>
              <a:xfrm>
                <a:off x="4573243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42"/>
              <p:cNvSpPr/>
              <p:nvPr/>
            </p:nvSpPr>
            <p:spPr>
              <a:xfrm>
                <a:off x="4826184" y="2542570"/>
                <a:ext cx="587182" cy="592484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43"/>
              <p:cNvSpPr/>
              <p:nvPr/>
            </p:nvSpPr>
            <p:spPr>
              <a:xfrm>
                <a:off x="4699714" y="2257297"/>
                <a:ext cx="587182" cy="592488"/>
              </a:xfrm>
              <a:prstGeom prst="ellipse">
                <a:avLst/>
              </a:prstGeom>
              <a:solidFill>
                <a:srgbClr val="4E9F8E">
                  <a:alpha val="7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75" b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Oval 144"/>
          <p:cNvSpPr/>
          <p:nvPr userDrawn="1"/>
        </p:nvSpPr>
        <p:spPr>
          <a:xfrm>
            <a:off x="9350375" y="-173038"/>
            <a:ext cx="711200" cy="655638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459B5E-F448-44D5-A270-81AB15F1EA3C}" type="slidenum">
              <a:rPr lang="id-ID" sz="1400">
                <a:solidFill>
                  <a:srgbClr val="358FCB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srgbClr val="358FCB"/>
              </a:solidFill>
            </a:endParaRPr>
          </a:p>
        </p:txBody>
      </p:sp>
      <p:grpSp>
        <p:nvGrpSpPr>
          <p:cNvPr id="49" name="Group 145"/>
          <p:cNvGrpSpPr/>
          <p:nvPr userDrawn="1"/>
        </p:nvGrpSpPr>
        <p:grpSpPr>
          <a:xfrm>
            <a:off x="9556175" y="6559236"/>
            <a:ext cx="232172" cy="220663"/>
            <a:chOff x="7015550" y="2614882"/>
            <a:chExt cx="214313" cy="220663"/>
          </a:xfrm>
          <a:solidFill>
            <a:schemeClr val="bg1"/>
          </a:solidFill>
        </p:grpSpPr>
        <p:sp>
          <p:nvSpPr>
            <p:cNvPr id="50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52" name="Group 148"/>
          <p:cNvGrpSpPr/>
          <p:nvPr userDrawn="1"/>
        </p:nvGrpSpPr>
        <p:grpSpPr>
          <a:xfrm>
            <a:off x="9083105" y="6559236"/>
            <a:ext cx="232172" cy="220663"/>
            <a:chOff x="7395183" y="3832633"/>
            <a:chExt cx="214313" cy="220663"/>
          </a:xfrm>
          <a:solidFill>
            <a:schemeClr val="bg1"/>
          </a:solidFill>
        </p:grpSpPr>
        <p:sp>
          <p:nvSpPr>
            <p:cNvPr id="53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41" grpId="3"/>
      <p:bldP spid="41" grpId="4"/>
      <p:bldP spid="41" grpId="5"/>
      <p:bldP spid="41" grpId="6"/>
      <p:bldP spid="41" grpId="7"/>
      <p:bldP spid="41" grpId="8"/>
      <p:bldP spid="41" grpId="9"/>
      <p:bldP spid="41" grpId="10"/>
      <p:bldP spid="41" grpId="11"/>
      <p:bldP spid="41" grpId="12"/>
      <p:bldP spid="41" grpId="13"/>
    </p:bld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 userDrawn="1"/>
        </p:nvGrpSpPr>
        <p:grpSpPr bwMode="auto">
          <a:xfrm>
            <a:off x="3568700" y="2989263"/>
            <a:ext cx="6783388" cy="4741862"/>
            <a:chOff x="3943629" y="1765230"/>
            <a:chExt cx="8733041" cy="6614959"/>
          </a:xfrm>
        </p:grpSpPr>
        <p:sp>
          <p:nvSpPr>
            <p:cNvPr id="3" name="Donut 38"/>
            <p:cNvSpPr/>
            <p:nvPr userDrawn="1"/>
          </p:nvSpPr>
          <p:spPr>
            <a:xfrm rot="6104502">
              <a:off x="10513188" y="4182510"/>
              <a:ext cx="1328750" cy="1326408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4" name="Donut 39"/>
            <p:cNvSpPr/>
            <p:nvPr userDrawn="1"/>
          </p:nvSpPr>
          <p:spPr>
            <a:xfrm rot="6104502">
              <a:off x="11633975" y="3231655"/>
              <a:ext cx="1043068" cy="104232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5" name="Donut 40"/>
            <p:cNvSpPr/>
            <p:nvPr userDrawn="1"/>
          </p:nvSpPr>
          <p:spPr>
            <a:xfrm rot="6104502">
              <a:off x="4885685" y="5753818"/>
              <a:ext cx="2626496" cy="2626247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6" name="Donut 41"/>
            <p:cNvSpPr/>
            <p:nvPr userDrawn="1"/>
          </p:nvSpPr>
          <p:spPr>
            <a:xfrm rot="6104502">
              <a:off x="9890376" y="6327903"/>
              <a:ext cx="1076287" cy="107502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7" name="Donut 42"/>
            <p:cNvSpPr/>
            <p:nvPr userDrawn="1"/>
          </p:nvSpPr>
          <p:spPr>
            <a:xfrm rot="6104502">
              <a:off x="11281275" y="2772362"/>
              <a:ext cx="834899" cy="835904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8" name="Oval 43"/>
            <p:cNvSpPr/>
            <p:nvPr userDrawn="1"/>
          </p:nvSpPr>
          <p:spPr>
            <a:xfrm rot="6104502">
              <a:off x="11256522" y="4096911"/>
              <a:ext cx="602367" cy="602914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Oval 44"/>
            <p:cNvSpPr/>
            <p:nvPr userDrawn="1"/>
          </p:nvSpPr>
          <p:spPr>
            <a:xfrm rot="6104502">
              <a:off x="10987627" y="3411552"/>
              <a:ext cx="314471" cy="31269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0" name="Donut 45"/>
            <p:cNvSpPr/>
            <p:nvPr userDrawn="1"/>
          </p:nvSpPr>
          <p:spPr>
            <a:xfrm rot="20504502">
              <a:off x="8157888" y="4967517"/>
              <a:ext cx="1778082" cy="177831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42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1" name="Donut 46"/>
            <p:cNvSpPr/>
            <p:nvPr userDrawn="1"/>
          </p:nvSpPr>
          <p:spPr>
            <a:xfrm rot="20504502">
              <a:off x="5966964" y="5516734"/>
              <a:ext cx="1328452" cy="132875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2" name="Oval 47"/>
            <p:cNvSpPr/>
            <p:nvPr userDrawn="1"/>
          </p:nvSpPr>
          <p:spPr>
            <a:xfrm rot="20504502">
              <a:off x="7105346" y="6039375"/>
              <a:ext cx="688751" cy="688735"/>
            </a:xfrm>
            <a:prstGeom prst="ellipse">
              <a:avLst/>
            </a:prstGeom>
            <a:solidFill>
              <a:schemeClr val="bg1">
                <a:lumMod val="95000"/>
                <a:alpha val="39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3" name="Oval 48"/>
            <p:cNvSpPr/>
            <p:nvPr userDrawn="1"/>
          </p:nvSpPr>
          <p:spPr>
            <a:xfrm rot="20504502">
              <a:off x="8828246" y="4697338"/>
              <a:ext cx="535468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4" name="Donut 49"/>
            <p:cNvSpPr/>
            <p:nvPr userDrawn="1"/>
          </p:nvSpPr>
          <p:spPr>
            <a:xfrm rot="20504502">
              <a:off x="7272935" y="5138039"/>
              <a:ext cx="2626247" cy="262649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5" name="Donut 51"/>
            <p:cNvSpPr/>
            <p:nvPr userDrawn="1"/>
          </p:nvSpPr>
          <p:spPr>
            <a:xfrm rot="20504502">
              <a:off x="9359626" y="5596459"/>
              <a:ext cx="1075024" cy="1074072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6" name="Donut 52"/>
            <p:cNvSpPr/>
            <p:nvPr userDrawn="1"/>
          </p:nvSpPr>
          <p:spPr>
            <a:xfrm rot="20504502">
              <a:off x="9482253" y="4659689"/>
              <a:ext cx="835904" cy="834899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7" name="Donut 54"/>
            <p:cNvSpPr/>
            <p:nvPr userDrawn="1"/>
          </p:nvSpPr>
          <p:spPr>
            <a:xfrm rot="20504502">
              <a:off x="11145884" y="5868852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18" name="Oval 55"/>
            <p:cNvSpPr/>
            <p:nvPr userDrawn="1"/>
          </p:nvSpPr>
          <p:spPr>
            <a:xfrm rot="20504502">
              <a:off x="7238190" y="5016238"/>
              <a:ext cx="312698" cy="314471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19" name="Oval 56"/>
            <p:cNvSpPr/>
            <p:nvPr userDrawn="1"/>
          </p:nvSpPr>
          <p:spPr>
            <a:xfrm rot="20504502">
              <a:off x="3943629" y="6130173"/>
              <a:ext cx="602914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0" name="Oval 60"/>
            <p:cNvSpPr/>
            <p:nvPr userDrawn="1"/>
          </p:nvSpPr>
          <p:spPr>
            <a:xfrm rot="20504502">
              <a:off x="6479951" y="5990655"/>
              <a:ext cx="312697" cy="312256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1" name="Oval 61"/>
            <p:cNvSpPr/>
            <p:nvPr userDrawn="1"/>
          </p:nvSpPr>
          <p:spPr>
            <a:xfrm rot="20504502">
              <a:off x="9326926" y="4274352"/>
              <a:ext cx="314741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2" name="Donut 64"/>
            <p:cNvSpPr/>
            <p:nvPr userDrawn="1"/>
          </p:nvSpPr>
          <p:spPr>
            <a:xfrm rot="10604502">
              <a:off x="10422388" y="5527806"/>
              <a:ext cx="1326409" cy="1326536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75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3" name="Donut 65"/>
            <p:cNvSpPr/>
            <p:nvPr userDrawn="1"/>
          </p:nvSpPr>
          <p:spPr>
            <a:xfrm rot="10604502">
              <a:off x="11503545" y="1935752"/>
              <a:ext cx="1040280" cy="1040854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31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4" name="Oval 66"/>
            <p:cNvSpPr/>
            <p:nvPr userDrawn="1"/>
          </p:nvSpPr>
          <p:spPr>
            <a:xfrm rot="10604502">
              <a:off x="11885729" y="1765230"/>
              <a:ext cx="537513" cy="535929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5" name="Donut 67"/>
            <p:cNvSpPr/>
            <p:nvPr userDrawn="1"/>
          </p:nvSpPr>
          <p:spPr>
            <a:xfrm rot="10604502">
              <a:off x="9874657" y="3536896"/>
              <a:ext cx="2626248" cy="2624280"/>
            </a:xfrm>
            <a:prstGeom prst="donut">
              <a:avLst>
                <a:gd name="adj" fmla="val 15926"/>
              </a:avLst>
            </a:prstGeom>
            <a:solidFill>
              <a:schemeClr val="bg1">
                <a:lumMod val="95000"/>
                <a:alpha val="13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6" name="Donut 68"/>
            <p:cNvSpPr/>
            <p:nvPr userDrawn="1"/>
          </p:nvSpPr>
          <p:spPr>
            <a:xfrm rot="10604502">
              <a:off x="10759611" y="3213567"/>
              <a:ext cx="835902" cy="834897"/>
            </a:xfrm>
            <a:prstGeom prst="donut">
              <a:avLst>
                <a:gd name="adj" fmla="val 11712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7" name="Donut 69"/>
            <p:cNvSpPr/>
            <p:nvPr userDrawn="1"/>
          </p:nvSpPr>
          <p:spPr>
            <a:xfrm rot="10604502">
              <a:off x="4248152" y="6232043"/>
              <a:ext cx="1075024" cy="1074073"/>
            </a:xfrm>
            <a:prstGeom prst="donut">
              <a:avLst>
                <a:gd name="adj" fmla="val 24020"/>
              </a:avLst>
            </a:prstGeom>
            <a:solidFill>
              <a:schemeClr val="bg1">
                <a:lumMod val="95000"/>
                <a:alpha val="54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black"/>
                </a:solidFill>
              </a:endParaRPr>
            </a:p>
          </p:txBody>
        </p:sp>
        <p:sp>
          <p:nvSpPr>
            <p:cNvPr id="28" name="Oval 70"/>
            <p:cNvSpPr/>
            <p:nvPr userDrawn="1"/>
          </p:nvSpPr>
          <p:spPr>
            <a:xfrm rot="10604502">
              <a:off x="11515807" y="3056331"/>
              <a:ext cx="312697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29" name="Oval 71"/>
            <p:cNvSpPr/>
            <p:nvPr userDrawn="1"/>
          </p:nvSpPr>
          <p:spPr>
            <a:xfrm rot="10604502">
              <a:off x="8086357" y="6083667"/>
              <a:ext cx="602912" cy="60236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  <p:sp>
          <p:nvSpPr>
            <p:cNvPr id="30" name="Oval 72"/>
            <p:cNvSpPr/>
            <p:nvPr userDrawn="1"/>
          </p:nvSpPr>
          <p:spPr>
            <a:xfrm rot="10604502">
              <a:off x="4658949" y="5687256"/>
              <a:ext cx="312698" cy="312257"/>
            </a:xfrm>
            <a:prstGeom prst="ellipse">
              <a:avLst/>
            </a:prstGeom>
            <a:solidFill>
              <a:schemeClr val="bg1">
                <a:lumMod val="95000"/>
                <a:alpha val="47000"/>
              </a:schemeClr>
            </a:solidFill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31" name="Oval 74"/>
          <p:cNvSpPr/>
          <p:nvPr userDrawn="1"/>
        </p:nvSpPr>
        <p:spPr>
          <a:xfrm>
            <a:off x="9342438" y="-160338"/>
            <a:ext cx="709612" cy="655638"/>
          </a:xfrm>
          <a:prstGeom prst="ellipse">
            <a:avLst/>
          </a:prstGeom>
          <a:solidFill>
            <a:srgbClr val="358FCB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D485ED-6A22-423F-B795-F1501823E194}" type="slidenum">
              <a:rPr lang="id-ID" sz="14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600" dirty="0">
              <a:solidFill>
                <a:prstClr val="white"/>
              </a:solidFill>
            </a:endParaRPr>
          </a:p>
        </p:txBody>
      </p:sp>
      <p:grpSp>
        <p:nvGrpSpPr>
          <p:cNvPr id="32" name="Group 87"/>
          <p:cNvGrpSpPr>
            <a:grpSpLocks/>
          </p:cNvGrpSpPr>
          <p:nvPr userDrawn="1"/>
        </p:nvGrpSpPr>
        <p:grpSpPr bwMode="auto">
          <a:xfrm rot="-5400000">
            <a:off x="373857" y="1475581"/>
            <a:ext cx="382588" cy="53975"/>
            <a:chOff x="2013527" y="1616364"/>
            <a:chExt cx="576928" cy="101600"/>
          </a:xfrm>
        </p:grpSpPr>
        <p:sp>
          <p:nvSpPr>
            <p:cNvPr id="33" name="Oval 88"/>
            <p:cNvSpPr/>
            <p:nvPr userDrawn="1"/>
          </p:nvSpPr>
          <p:spPr>
            <a:xfrm>
              <a:off x="1977619" y="1616363"/>
              <a:ext cx="100543" cy="101600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4" name="Oval 89"/>
            <p:cNvSpPr/>
            <p:nvPr userDrawn="1"/>
          </p:nvSpPr>
          <p:spPr>
            <a:xfrm>
              <a:off x="2097313" y="1616363"/>
              <a:ext cx="100543" cy="101600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5" name="Oval 90"/>
            <p:cNvSpPr/>
            <p:nvPr userDrawn="1"/>
          </p:nvSpPr>
          <p:spPr>
            <a:xfrm>
              <a:off x="2250523" y="1616364"/>
              <a:ext cx="102936" cy="101600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6" name="Oval 91"/>
            <p:cNvSpPr/>
            <p:nvPr userDrawn="1"/>
          </p:nvSpPr>
          <p:spPr>
            <a:xfrm>
              <a:off x="2334307" y="1616363"/>
              <a:ext cx="100543" cy="101600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7" name="Oval 92"/>
            <p:cNvSpPr/>
            <p:nvPr userDrawn="1"/>
          </p:nvSpPr>
          <p:spPr>
            <a:xfrm>
              <a:off x="2454002" y="1616363"/>
              <a:ext cx="100543" cy="101600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3203575" y="1565275"/>
            <a:ext cx="7096125" cy="6615113"/>
            <a:chOff x="3943629" y="1565205"/>
            <a:chExt cx="8733041" cy="6614959"/>
          </a:xfrm>
        </p:grpSpPr>
        <p:sp>
          <p:nvSpPr>
            <p:cNvPr id="3" name="Donut 7"/>
            <p:cNvSpPr/>
            <p:nvPr userDrawn="1"/>
          </p:nvSpPr>
          <p:spPr>
            <a:xfrm rot="6104502">
              <a:off x="10513646" y="3983190"/>
              <a:ext cx="1327119" cy="132656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4" name="Donut 8"/>
            <p:cNvSpPr/>
            <p:nvPr userDrawn="1"/>
          </p:nvSpPr>
          <p:spPr>
            <a:xfrm rot="6104502">
              <a:off x="11635322" y="3032047"/>
              <a:ext cx="1041376" cy="1041322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5" name="Donut 9"/>
            <p:cNvSpPr/>
            <p:nvPr userDrawn="1"/>
          </p:nvSpPr>
          <p:spPr>
            <a:xfrm rot="6104502">
              <a:off x="4885367" y="5554446"/>
              <a:ext cx="2625664" cy="2625773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6" name="Donut 10"/>
            <p:cNvSpPr/>
            <p:nvPr userDrawn="1"/>
          </p:nvSpPr>
          <p:spPr>
            <a:xfrm rot="6104502">
              <a:off x="9889811" y="6128456"/>
              <a:ext cx="1076300" cy="1074535"/>
            </a:xfrm>
            <a:prstGeom prst="donut">
              <a:avLst>
                <a:gd name="adj" fmla="val 11712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7" name="Donut 11"/>
            <p:cNvSpPr/>
            <p:nvPr userDrawn="1"/>
          </p:nvSpPr>
          <p:spPr>
            <a:xfrm rot="6104502">
              <a:off x="11280363" y="2572656"/>
              <a:ext cx="835006" cy="836184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8" name="Oval 12"/>
            <p:cNvSpPr/>
            <p:nvPr userDrawn="1"/>
          </p:nvSpPr>
          <p:spPr>
            <a:xfrm rot="6104502">
              <a:off x="11256559" y="3896960"/>
              <a:ext cx="603236" cy="603693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/>
            <p:nvPr userDrawn="1"/>
          </p:nvSpPr>
          <p:spPr>
            <a:xfrm rot="6104502">
              <a:off x="10988603" y="3211474"/>
              <a:ext cx="312730" cy="312592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0" name="Donut 14"/>
            <p:cNvSpPr/>
            <p:nvPr userDrawn="1"/>
          </p:nvSpPr>
          <p:spPr>
            <a:xfrm rot="20504502">
              <a:off x="8157761" y="4767118"/>
              <a:ext cx="1777867" cy="1779546"/>
            </a:xfrm>
            <a:prstGeom prst="donut">
              <a:avLst>
                <a:gd name="adj" fmla="val 15926"/>
              </a:avLst>
            </a:prstGeom>
            <a:solidFill>
              <a:srgbClr val="1E222A">
                <a:alpha val="42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1" name="Donut 15"/>
            <p:cNvSpPr/>
            <p:nvPr userDrawn="1"/>
          </p:nvSpPr>
          <p:spPr>
            <a:xfrm rot="20504502">
              <a:off x="5967663" y="5317968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2" name="Oval 16"/>
            <p:cNvSpPr/>
            <p:nvPr userDrawn="1"/>
          </p:nvSpPr>
          <p:spPr>
            <a:xfrm rot="20504502">
              <a:off x="7106671" y="5840243"/>
              <a:ext cx="687703" cy="688959"/>
            </a:xfrm>
            <a:prstGeom prst="ellipse">
              <a:avLst/>
            </a:prstGeom>
            <a:solidFill>
              <a:srgbClr val="111319">
                <a:alpha val="39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3" name="Oval 17"/>
            <p:cNvSpPr/>
            <p:nvPr userDrawn="1"/>
          </p:nvSpPr>
          <p:spPr>
            <a:xfrm rot="20504502">
              <a:off x="8827880" y="4497250"/>
              <a:ext cx="537268" cy="536563"/>
            </a:xfrm>
            <a:prstGeom prst="ellipse">
              <a:avLst/>
            </a:prstGeom>
            <a:solidFill>
              <a:schemeClr val="tx1">
                <a:alpha val="47000"/>
              </a:scheme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4" name="Donut 18"/>
            <p:cNvSpPr/>
            <p:nvPr userDrawn="1"/>
          </p:nvSpPr>
          <p:spPr>
            <a:xfrm rot="20504502">
              <a:off x="7272735" y="4936977"/>
              <a:ext cx="2625773" cy="2627252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5" name="Donut 19"/>
            <p:cNvSpPr/>
            <p:nvPr userDrawn="1"/>
          </p:nvSpPr>
          <p:spPr>
            <a:xfrm rot="20504502">
              <a:off x="9359287" y="5397341"/>
              <a:ext cx="1074535" cy="1074713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6" name="Donut 20"/>
            <p:cNvSpPr/>
            <p:nvPr userDrawn="1"/>
          </p:nvSpPr>
          <p:spPr>
            <a:xfrm rot="20504502">
              <a:off x="9482370" y="4459151"/>
              <a:ext cx="836184" cy="835006"/>
            </a:xfrm>
            <a:prstGeom prst="donut">
              <a:avLst>
                <a:gd name="adj" fmla="val 11712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7" name="Donut 21"/>
            <p:cNvSpPr/>
            <p:nvPr userDrawn="1"/>
          </p:nvSpPr>
          <p:spPr>
            <a:xfrm rot="20504502">
              <a:off x="11146923" y="5668797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61920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18" name="Oval 22"/>
            <p:cNvSpPr/>
            <p:nvPr userDrawn="1"/>
          </p:nvSpPr>
          <p:spPr>
            <a:xfrm rot="20504502">
              <a:off x="7239522" y="4816329"/>
              <a:ext cx="312592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19" name="Oval 23"/>
            <p:cNvSpPr/>
            <p:nvPr userDrawn="1"/>
          </p:nvSpPr>
          <p:spPr>
            <a:xfrm rot="20504502">
              <a:off x="3943629" y="5930728"/>
              <a:ext cx="603694" cy="603236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0" name="Oval 24"/>
            <p:cNvSpPr/>
            <p:nvPr userDrawn="1"/>
          </p:nvSpPr>
          <p:spPr>
            <a:xfrm rot="20504502">
              <a:off x="6479532" y="5791032"/>
              <a:ext cx="312592" cy="312731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1" name="Oval 25"/>
            <p:cNvSpPr/>
            <p:nvPr userDrawn="1"/>
          </p:nvSpPr>
          <p:spPr>
            <a:xfrm rot="20504502">
              <a:off x="9328027" y="4073397"/>
              <a:ext cx="312592" cy="312731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2" name="Donut 26"/>
            <p:cNvSpPr/>
            <p:nvPr userDrawn="1"/>
          </p:nvSpPr>
          <p:spPr>
            <a:xfrm rot="10604502">
              <a:off x="10422100" y="5327492"/>
              <a:ext cx="1326563" cy="1327119"/>
            </a:xfrm>
            <a:prstGeom prst="donut">
              <a:avLst>
                <a:gd name="adj" fmla="val 15926"/>
              </a:avLst>
            </a:prstGeom>
            <a:solidFill>
              <a:srgbClr val="161920">
                <a:alpha val="75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3" name="Donut 27"/>
            <p:cNvSpPr/>
            <p:nvPr userDrawn="1"/>
          </p:nvSpPr>
          <p:spPr>
            <a:xfrm rot="10604502">
              <a:off x="11502497" y="1735064"/>
              <a:ext cx="1041322" cy="1041376"/>
            </a:xfrm>
            <a:prstGeom prst="donut">
              <a:avLst>
                <a:gd name="adj" fmla="val 15926"/>
              </a:avLst>
            </a:prstGeom>
            <a:solidFill>
              <a:srgbClr val="111319">
                <a:alpha val="31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4" name="Oval 28"/>
            <p:cNvSpPr/>
            <p:nvPr userDrawn="1"/>
          </p:nvSpPr>
          <p:spPr>
            <a:xfrm rot="10604502">
              <a:off x="11885422" y="1565205"/>
              <a:ext cx="537267" cy="536563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5" name="Donut 29"/>
            <p:cNvSpPr/>
            <p:nvPr userDrawn="1"/>
          </p:nvSpPr>
          <p:spPr>
            <a:xfrm rot="10604502">
              <a:off x="9875064" y="3336814"/>
              <a:ext cx="2625773" cy="2625664"/>
            </a:xfrm>
            <a:prstGeom prst="donut">
              <a:avLst>
                <a:gd name="adj" fmla="val 15926"/>
              </a:avLst>
            </a:prstGeom>
            <a:solidFill>
              <a:srgbClr val="2F3540">
                <a:alpha val="13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6" name="Donut 30"/>
            <p:cNvSpPr/>
            <p:nvPr userDrawn="1"/>
          </p:nvSpPr>
          <p:spPr>
            <a:xfrm rot="10604502">
              <a:off x="10760090" y="3014559"/>
              <a:ext cx="834229" cy="835006"/>
            </a:xfrm>
            <a:prstGeom prst="donut">
              <a:avLst>
                <a:gd name="adj" fmla="val 11712"/>
              </a:avLst>
            </a:prstGeom>
            <a:solidFill>
              <a:srgbClr val="1E222A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7" name="Donut 31"/>
            <p:cNvSpPr/>
            <p:nvPr userDrawn="1"/>
          </p:nvSpPr>
          <p:spPr>
            <a:xfrm rot="10604502">
              <a:off x="4248406" y="6030739"/>
              <a:ext cx="1074535" cy="1074712"/>
            </a:xfrm>
            <a:prstGeom prst="donut">
              <a:avLst>
                <a:gd name="adj" fmla="val 24020"/>
              </a:avLst>
            </a:prstGeom>
            <a:solidFill>
              <a:srgbClr val="111319">
                <a:alpha val="54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black"/>
                </a:solidFill>
              </a:endParaRPr>
            </a:p>
          </p:txBody>
        </p:sp>
        <p:sp>
          <p:nvSpPr>
            <p:cNvPr id="28" name="Oval 32"/>
            <p:cNvSpPr/>
            <p:nvPr userDrawn="1"/>
          </p:nvSpPr>
          <p:spPr>
            <a:xfrm rot="10604502">
              <a:off x="11516172" y="2855813"/>
              <a:ext cx="312592" cy="312730"/>
            </a:xfrm>
            <a:prstGeom prst="ellipse">
              <a:avLst/>
            </a:prstGeom>
            <a:solidFill>
              <a:srgbClr val="161920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29" name="Oval 33"/>
            <p:cNvSpPr/>
            <p:nvPr userDrawn="1"/>
          </p:nvSpPr>
          <p:spPr>
            <a:xfrm rot="10604502">
              <a:off x="8085474" y="5883104"/>
              <a:ext cx="603694" cy="603236"/>
            </a:xfrm>
            <a:prstGeom prst="ellipse">
              <a:avLst/>
            </a:prstGeom>
            <a:solidFill>
              <a:srgbClr val="1E222A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  <p:sp>
          <p:nvSpPr>
            <p:cNvPr id="30" name="Oval 34"/>
            <p:cNvSpPr/>
            <p:nvPr userDrawn="1"/>
          </p:nvSpPr>
          <p:spPr>
            <a:xfrm rot="10604502">
              <a:off x="4658683" y="5486239"/>
              <a:ext cx="314546" cy="312731"/>
            </a:xfrm>
            <a:prstGeom prst="ellipse">
              <a:avLst/>
            </a:prstGeom>
            <a:solidFill>
              <a:srgbClr val="111319">
                <a:alpha val="47000"/>
              </a:srgb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 b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8C9D9D3-228B-4A03-BD2A-84AC9DA6D39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FB791A-D171-4A48-B2E7-56B588F7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C8C55CE-53E9-4623-A0CE-491DEE837E12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2D5B4C-654F-4D8B-AF6F-DE36A64C4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47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473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E01435F-C403-4F42-98D2-74194B610C18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1FF112-5CB2-4D9E-AB47-DE3E1A11D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6C309F-7925-4085-B22B-6805F8EB70BC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993C5-FFF3-42DA-8241-1BE36653A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B2FF-6267-4410-A012-601EB7AAAE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F62A4AD-D615-4DE6-B87D-33BC4E8918B0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37C592C-7473-4D48-987B-3345777E4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8A423F0-22AE-4D85-AC66-97830DB76FCC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68C077-E6A6-47D7-B893-51C461FD8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1DA949-0E34-4019-8926-25EA5D990375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DD1D738-9A84-4242-BD13-6F0C23C3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5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3F2B63E-DFFB-4EF5-B5BA-E1A4A146EEC9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20058E-49CB-44C8-BA8A-F1ADF8A82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5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74245F2-FD71-4069-B30C-5624E43C9AC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1B1B64A-B9B3-4D1C-A2EA-18B9DD71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ED39F15-21FC-4BF6-9E79-485FF7AEE55F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3B9052-7978-404E-A094-430C772DD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6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42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0B55EA7-962A-4E22-8200-61D3EB035EBF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BDB983B-1ACD-4661-8324-1784156EF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344D-F53D-402D-916C-97332F10D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D890-5FCA-47B1-98D1-0E91B4424A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A87F-CAD2-4329-BBA1-9F66219BA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A321B5-EA4C-4EF1-A3A4-789CF80CE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775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9570FE1A-A228-46D1-AB4D-41539CC84802}" type="datetimeFigureOut">
              <a:rPr lang="en-US"/>
              <a:pPr>
                <a:defRPr/>
              </a:pPr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18CCF">
                    <a:tint val="75000"/>
                  </a:srgbClr>
                </a:solidFill>
                <a:latin typeface="Cantarell"/>
                <a:cs typeface="+mn-cs"/>
              </a:defRPr>
            </a:lvl1pPr>
          </a:lstStyle>
          <a:p>
            <a:pPr>
              <a:defRPr/>
            </a:pPr>
            <a:fld id="{812916B2-7CEC-4271-9A37-B669800E8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wide Ultra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28588"/>
            <a:ext cx="89138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245225"/>
            <a:ext cx="31353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5225"/>
            <a:ext cx="23098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09DA3CB2-344C-47BD-8966-B4A2E0DA0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B5367C-48AE-42C0-8BAC-B25A33B5A78B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01A2E46-C72E-4B92-873D-BD87BEB37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3"/>
          <p:cNvSpPr>
            <a:spLocks noChangeArrowheads="1"/>
          </p:cNvSpPr>
          <p:nvPr/>
        </p:nvSpPr>
        <p:spPr bwMode="auto">
          <a:xfrm>
            <a:off x="1285875" y="5084763"/>
            <a:ext cx="77612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i="1">
              <a:solidFill>
                <a:srgbClr val="990000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i="1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74755" name="Прямоугольник 1"/>
          <p:cNvSpPr>
            <a:spLocks noChangeArrowheads="1"/>
          </p:cNvSpPr>
          <p:nvPr/>
        </p:nvSpPr>
        <p:spPr bwMode="auto">
          <a:xfrm>
            <a:off x="1208088" y="2781300"/>
            <a:ext cx="7669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74756" name="AutoShape 11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74757" name="AutoShape 13" descr="Photo-5-flax-fusarium-wilt-at-seedling-stage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5348" y="301350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Агротехнический метод защиты растений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488950" y="1916113"/>
            <a:ext cx="8929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i="1" dirty="0"/>
              <a:t>	</a:t>
            </a:r>
            <a:endParaRPr lang="ru-R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654" y="1357298"/>
            <a:ext cx="9739346" cy="550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6. Сроки </a:t>
            </a:r>
            <a:r>
              <a:rPr lang="ru-RU" sz="2000" dirty="0" smtClean="0"/>
              <a:t>посева и уборки</a:t>
            </a:r>
            <a:r>
              <a:rPr lang="ru-RU" sz="2000" dirty="0" smtClean="0"/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 </a:t>
            </a:r>
            <a:r>
              <a:rPr lang="ru-RU" sz="1800" b="0" dirty="0" smtClean="0"/>
              <a:t>Проведения сева в оптимальные сроки создает условия, неблагоприятные для заражения растений болезнями. Многие грибы и бактерии, возбудители болезней развиваются при повышенной температуре. Например, в меньшей степени яровые злаки ранних сроков сева поражаются ржавчиной и фузариозом, чем поздние посевы, развитие которых происходит при более высокой температуре. На ранних посевах льна наблюдается слабое развитие ржавчины и фузариоза, ранние сроки посадки картофеля снижают его зараженность фитофторой. Сроки уборки также имеют большое значение в уменьшении потерь урожая от болезней. Своевременная уборка в сжатые сроки уменьшает количество падалицы, тем самым ограничивая развитие некоторых заболеваний в послеуборочный период. Также снижается и количество почвенной инфекции (склероциев) спорыньи. Ранняя уборка картофеля </a:t>
            </a:r>
            <a:r>
              <a:rPr lang="ru-RU" sz="1800" b="0" dirty="0" err="1" smtClean="0"/>
              <a:t>оздоравливает</a:t>
            </a:r>
            <a:r>
              <a:rPr lang="ru-RU" sz="1800" b="0" dirty="0" smtClean="0"/>
              <a:t> клубни, снижает их зараженность фитофторозом, бактериозами, паршой. Уборка льна в фазу желтой спелости уменьшает потери урожая от ржавчины и других болезней. Использование современных машин, дающих возможность провести своевременно и в сжатые сроки сев, уборку и другие агротехнические мероприятия, оказывает большое влияние на снижение вредоносности болезни.</a:t>
            </a:r>
            <a:endParaRPr lang="ru-RU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560388" y="2478088"/>
            <a:ext cx="892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 dirty="0"/>
              <a:t>	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654" y="1428736"/>
            <a:ext cx="9572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32000">
              <a:spcBef>
                <a:spcPts val="0"/>
              </a:spcBef>
              <a:buNone/>
            </a:pPr>
            <a:r>
              <a:rPr lang="ru-RU" dirty="0" smtClean="0"/>
              <a:t>7. Уничтожение </a:t>
            </a:r>
            <a:r>
              <a:rPr lang="ru-RU" dirty="0" smtClean="0"/>
              <a:t>послеуборочных остатков и сорной растительности.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b="0" dirty="0" smtClean="0"/>
              <a:t>На </a:t>
            </a:r>
            <a:r>
              <a:rPr lang="ru-RU" b="0" dirty="0" smtClean="0"/>
              <a:t>растительных остатках остается большое количество инфекции, поэтому уничтожение послеуборочных остатков является существенным профилактическим мероприятием в защите растений. Сорная растительность, расходуя влагу и истощая почву, заглушают культурные растения и ослабляют их устойчивость к повреждениям насекомыми и болезнями. Некоторые виды сорняков при широком распространении на полях создают благоприятные условия для питания различных вредителей и тем самым способствуют увеличению их численности. Уничтожение сорняков необходимо проводить систематически.</a:t>
            </a:r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560388" y="1412875"/>
            <a:ext cx="828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dirty="0"/>
          </a:p>
        </p:txBody>
      </p:sp>
      <p:sp>
        <p:nvSpPr>
          <p:cNvPr id="75779" name="AutoShape 4" descr="https://rastenievod.com/wp-content/uploads/2019/05/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7578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654" y="1351508"/>
            <a:ext cx="96441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Вопросы: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sz="3200" dirty="0" smtClean="0"/>
              <a:t>Устойчивость сортов к болезням.</a:t>
            </a:r>
          </a:p>
          <a:p>
            <a:pPr>
              <a:buNone/>
            </a:pPr>
            <a:r>
              <a:rPr lang="ru-RU" sz="3200" dirty="0" smtClean="0"/>
              <a:t>2. Севообороты.</a:t>
            </a:r>
          </a:p>
          <a:p>
            <a:pPr>
              <a:buNone/>
            </a:pPr>
            <a:r>
              <a:rPr lang="ru-RU" sz="3200" dirty="0" smtClean="0"/>
              <a:t>3. Обработка почвы.</a:t>
            </a:r>
          </a:p>
          <a:p>
            <a:pPr>
              <a:buNone/>
            </a:pPr>
            <a:r>
              <a:rPr lang="ru-RU" sz="3200" dirty="0" smtClean="0"/>
              <a:t>4. Удобрения.</a:t>
            </a:r>
          </a:p>
          <a:p>
            <a:pPr>
              <a:buNone/>
            </a:pPr>
            <a:r>
              <a:rPr lang="ru-RU" sz="3200" dirty="0" smtClean="0"/>
              <a:t>5. Подготовка посевного и посадочного материала. </a:t>
            </a:r>
          </a:p>
          <a:p>
            <a:pPr>
              <a:buNone/>
            </a:pPr>
            <a:r>
              <a:rPr lang="ru-RU" sz="3200" dirty="0" smtClean="0"/>
              <a:t>6. Сроки посева и уборки.</a:t>
            </a:r>
          </a:p>
          <a:p>
            <a:pPr>
              <a:buNone/>
            </a:pPr>
            <a:r>
              <a:rPr lang="ru-RU" sz="3200" dirty="0" smtClean="0"/>
              <a:t>7. Уничтожение послеуборочных остатков и сорной растительности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560388" y="2024063"/>
            <a:ext cx="89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800" dirty="0"/>
              <a:t>	</a:t>
            </a:r>
            <a:endParaRPr lang="ru-RU" sz="19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530" y="1571612"/>
            <a:ext cx="9286940" cy="486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В </a:t>
            </a:r>
            <a:r>
              <a:rPr lang="ru-RU" sz="2000" dirty="0" smtClean="0"/>
              <a:t>комплексе </a:t>
            </a:r>
            <a:r>
              <a:rPr lang="ru-RU" sz="2000" dirty="0" smtClean="0"/>
              <a:t>мероприятий по борьбе с болезнями агротехнический способ является одним из основных методов. Агротехнические мероприятия при грамотном их проведении обеспечивают благоприятное развитие растений, повышают их устойчивость к болезням и предупреждают массовое накопление инфекции. Результативность этого метода повышается с применением на больших площадях современных агротехнических машин и механизации сельскохозяйственных процессов. В технологиях защиты растений от болезней решающее значение имеют такие агротехнические мероприятия, как отбор и внедрение устойчивых сортов, правильный севооборот и выбор предшественников, сама система обработки почвы, количество и качество вносимых удобрений, подготовка посевного и посадочного материала, сроки посева и уборки, способы уничтожения сорняков и послеуборочных растительных остатков.</a:t>
            </a: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309530" y="1500174"/>
            <a:ext cx="91805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ru-RU" sz="1800" dirty="0"/>
              <a:t>	</a:t>
            </a:r>
            <a:r>
              <a:rPr lang="ru-RU" sz="1800" dirty="0" smtClean="0"/>
              <a:t>1.</a:t>
            </a:r>
            <a:r>
              <a:rPr lang="ru-RU" sz="2000" dirty="0" smtClean="0"/>
              <a:t> </a:t>
            </a:r>
            <a:r>
              <a:rPr lang="ru-RU" dirty="0" smtClean="0"/>
              <a:t>Устойчивые против болезней сорта культур</a:t>
            </a:r>
            <a:r>
              <a:rPr lang="ru-RU" dirty="0" smtClean="0"/>
              <a:t>.</a:t>
            </a:r>
          </a:p>
          <a:p>
            <a:pPr indent="457200"/>
            <a:r>
              <a:rPr lang="ru-RU" dirty="0" smtClean="0"/>
              <a:t> </a:t>
            </a:r>
            <a:r>
              <a:rPr lang="ru-RU" b="0" dirty="0" smtClean="0"/>
              <a:t>Возделывание устойчивых к болезням и вредителям сортов сельскохозяйственных культур является одним из действенных методов защиты растений от болезней. Разные сорта одного и того же вида возделываемых культур разнятся степенью повреждаемости болезнями и вредителями. При одинаковой степени заражения одни сорта сильно уменьшают урожай, другие не испытывают видимого угнетения. Районированные сорта наиболее выносливые и приспособленные к повреждениям вредителями. Рекомендуется в каждой зоне выращивать высокоурожайные, мало повреждаемые и максимально устойчивые к вредителям сорта сельскохозяйственных растений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560388" y="2330450"/>
            <a:ext cx="89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i="1" dirty="0"/>
              <a:t>	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654" y="1214422"/>
            <a:ext cx="9501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Севообороты</a:t>
            </a:r>
            <a:r>
              <a:rPr lang="ru-RU" dirty="0" smtClean="0"/>
              <a:t>. </a:t>
            </a:r>
            <a:endParaRPr lang="ru-RU" dirty="0" smtClean="0"/>
          </a:p>
          <a:p>
            <a:pPr indent="457200"/>
            <a:r>
              <a:rPr lang="ru-RU" b="0" dirty="0" smtClean="0"/>
              <a:t>Регулировать </a:t>
            </a:r>
            <a:r>
              <a:rPr lang="ru-RU" b="0" dirty="0" smtClean="0"/>
              <a:t>численность вредителей можно правильным чередованием в полях севооборота. Кроме этого, рациональный севооборот увеличивает плодородие почвы. Смена культуры на полях севооборота предполагает разные способы и сроки обработки почвы, нарушает условия размножения и развития вредных насекомых и болезней. В борьбе с вредителями чередование культур является обязательным мероприятием. При планировании севооборотов культуры располагают как можно дальше от мест накопления вредителей, то есть от полей, на которых выращивались в предшествующий год родственные культуры. Это требование удовлетворяет пространственная изоляция в пределах 0,5-1 км. Периодичность чередования культур в севообороте выбирают исходя из биологических особенностей вредителей и возбудителей болезней. Большое значение также имеет размещение полей в севообороте</a:t>
            </a:r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560388" y="1951038"/>
            <a:ext cx="892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i="1" dirty="0"/>
              <a:t>	</a:t>
            </a:r>
            <a:endParaRPr lang="ru-RU" sz="19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530" y="1428736"/>
            <a:ext cx="9429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Обработка </a:t>
            </a:r>
            <a:r>
              <a:rPr lang="ru-RU" dirty="0" smtClean="0"/>
              <a:t>почвы</a:t>
            </a:r>
            <a:r>
              <a:rPr lang="ru-RU" dirty="0" smtClean="0"/>
              <a:t>.</a:t>
            </a:r>
          </a:p>
          <a:p>
            <a:pPr indent="457200"/>
            <a:r>
              <a:rPr lang="ru-RU" sz="2000" b="0" dirty="0" smtClean="0"/>
              <a:t> В защите растений от болезней и вредителей существенный вклад вносят зяблевая и предпосевная обработки почвы. Зяблевая обработка включает лущение и глубокую зяблевую вспашку. Лущение стерни зерновых культур сразу же после сбора урожая является провокационным приемом, который вызывает быстрые и дружные всходы падалицы и сорняков, которые при последующей глубокой зяблевой вспашке запахиваются в почву, а также гибнут возбудители многих заболеваний, сохраняющихся на растительных остатках или непосредственно в почве</a:t>
            </a:r>
            <a:r>
              <a:rPr lang="ru-RU" sz="2000" b="0" dirty="0" smtClean="0"/>
              <a:t>.</a:t>
            </a:r>
          </a:p>
          <a:p>
            <a:pPr indent="457200"/>
            <a:r>
              <a:rPr lang="ru-RU" sz="2000" b="0" dirty="0" smtClean="0"/>
              <a:t> </a:t>
            </a:r>
            <a:r>
              <a:rPr lang="ru-RU" sz="2000" b="0" dirty="0" smtClean="0"/>
              <a:t>Например, глубоко запаханные в почву склероции, споры головни и других возбудителей теряют жизнеспособность. Кроме этого, зяблевая и предпосевная обработка почвы резко уменьшают засоренность полей сорняками, являющимися очагами многих заболеваний. Большое значение имеют приемы весенней обработки почвы, такие как боронование, предпосевные культивации, послепосевное прикатывание</a:t>
            </a:r>
            <a:endParaRPr lang="ru-RU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4" descr="https://rastenievod.com/wp-content/uploads/2019/05/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8090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6654" y="1428736"/>
            <a:ext cx="9572692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4. Удобрения</a:t>
            </a:r>
            <a:r>
              <a:rPr lang="ru-RU" dirty="0" smtClean="0"/>
              <a:t>. </a:t>
            </a:r>
            <a:endParaRPr lang="ru-RU" dirty="0" smtClean="0"/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dirty="0" smtClean="0"/>
              <a:t>Многие </a:t>
            </a:r>
            <a:r>
              <a:rPr lang="ru-RU" sz="2000" b="0" dirty="0" smtClean="0"/>
              <a:t>заболевания при неблагоприятных условиях опасны для всходов растений. Правильно внесенные удобрения усиливают интенсивность и скорость развития растений, чем препятствуют их заражению. Например, корнеед свеклы, </a:t>
            </a:r>
            <a:r>
              <a:rPr lang="ru-RU" sz="2000" b="0" dirty="0" err="1" smtClean="0"/>
              <a:t>ризоктониоз</a:t>
            </a:r>
            <a:r>
              <a:rPr lang="ru-RU" sz="2000" b="0" dirty="0" smtClean="0"/>
              <a:t> ростков картофеля, антракноз, бактериоз льна и другие болезни меньше поражают хорошо развившиеся посевы, чему способствуют основные удобрения и подкормки. Действие удобрений проявляется в изменении темпов роста и развития растений, в результате чего наиболее повреждаемая фаза по времени не совпадает с периодом массового вреда и растение не повреждается. Также из-за внесения удобрений изменяются условия жизни растений, ухудшается питание вредителей на растениях. Подкормка удобрениями в период откладки бабочками яиц и </a:t>
            </a:r>
            <a:r>
              <a:rPr lang="ru-RU" sz="2000" b="0" dirty="0" err="1" smtClean="0"/>
              <a:t>отрождения</a:t>
            </a:r>
            <a:r>
              <a:rPr lang="ru-RU" sz="2000" b="0" dirty="0" smtClean="0"/>
              <a:t> гусениц значительно снижает численность вредителей и вредоносность. Удобрения могут непосредственно уничтожать вредителей, например суперфосфат против слизней, аммиачные удобрения против проволочников, ложнопроволочников.</a:t>
            </a:r>
            <a:endParaRPr lang="ru-RU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0968" y="1571612"/>
            <a:ext cx="9215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dirty="0" smtClean="0"/>
              <a:t>Фосфорные удобрения повышают в основном физиологическую устойчивость. Фосфор и калий укрепляют механические ткани стеблей и листьев, затрудняя питание вредителей, повышает устойчивость растений к сосущим насекомым. Сбалансированное минеральное питание в сочетании с </a:t>
            </a:r>
            <a:r>
              <a:rPr lang="ru-RU" sz="2000" b="0" dirty="0" err="1" smtClean="0"/>
              <a:t>органиническими</a:t>
            </a:r>
            <a:r>
              <a:rPr lang="ru-RU" sz="2000" b="0" dirty="0" smtClean="0"/>
              <a:t> и микроудобрениями ухудшает питание тлей, </a:t>
            </a:r>
            <a:r>
              <a:rPr lang="ru-RU" sz="2000" b="0" dirty="0" err="1" smtClean="0"/>
              <a:t>цикадок</a:t>
            </a:r>
            <a:r>
              <a:rPr lang="ru-RU" sz="2000" b="0" dirty="0" smtClean="0"/>
              <a:t>, клопов. Избыточное содержание фосфора угнетает жизненные функции насекомых. Излишние дозы азота удлиняют сроки вегетации культур, вследствие чего у растений формируется более широкий лист, больше накапливается воды и углеводов. Они становятся более лакомыми для вредителей, и поэтому на полях с такими растениями увеличивается численность сосущих насекомых.</a:t>
            </a:r>
            <a:br>
              <a:rPr lang="ru-RU" sz="2000" b="0" dirty="0" smtClean="0"/>
            </a:br>
            <a:r>
              <a:rPr lang="ru-RU" sz="2000" b="0" dirty="0" smtClean="0"/>
              <a:t>Повышает устойчивость растений медь, бор, марганец и другие микроэлементы</a:t>
            </a:r>
            <a:endParaRPr lang="ru-RU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73"/>
            <a:ext cx="9906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8092" y="1500173"/>
            <a:ext cx="950125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5. Подготовка </a:t>
            </a:r>
            <a:r>
              <a:rPr lang="ru-RU" dirty="0" smtClean="0"/>
              <a:t>посевного и посадочного материала. </a:t>
            </a:r>
            <a:endParaRPr lang="ru-RU" dirty="0" smtClean="0"/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dirty="0" smtClean="0"/>
              <a:t>С </a:t>
            </a:r>
            <a:r>
              <a:rPr lang="ru-RU" b="0" dirty="0" smtClean="0"/>
              <a:t>семенами и посадочным материалом передаются многие болезни. В частности, головня хлебных злаков, фузариоз, антракноз льна, </a:t>
            </a:r>
            <a:r>
              <a:rPr lang="ru-RU" b="0" dirty="0" err="1" smtClean="0"/>
              <a:t>гоммоз</a:t>
            </a:r>
            <a:r>
              <a:rPr lang="ru-RU" b="0" dirty="0" smtClean="0"/>
              <a:t> хлопчатника, фитофтороз, черная ножка картофеля и другие болезни. Наряду с дезинфекцией для оздоровления посевного и посадочного материала применяют такие агротехнические приемы, как очистку и сортировку. Проведение этих мероприятий позволяет удалить щуплые семена, в большинстве случаев зараженные, «головневые мешочки», рожки спорыньи, семена сорняков, а также растительные остатки, на которых могут сохраняться споры ржавчины и других паразитов. При подготовке посадочного материала проводят тщательный отбор и браковку.</a:t>
            </a:r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x 4:3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ix Reasons">
      <a:majorFont>
        <a:latin typeface="Novecento wide UltraLight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3A5571BC-B351-4CF5-8DD9-C4D8C1AD02F9}" vid="{D1DC50EA-62EF-421D-930B-37A20EA91019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</a:spPr>
      <a:bodyPr rtlCol="0" anchor="ctr"/>
      <a:lstStyle>
        <a:defPPr algn="ctr">
          <a:defRPr>
            <a:solidFill>
              <a:schemeClr val="accent5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29512</TotalTime>
  <Words>277</Words>
  <Application>Microsoft Office PowerPoint</Application>
  <PresentationFormat>Лист A4 (210x297 мм)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Оформление по умолчанию</vt:lpstr>
      <vt:lpstr>Six 4:3 Light</vt:lpstr>
      <vt:lpstr>Тема1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УЦИТ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СтГАУ</dc:creator>
  <cp:lastModifiedBy>Оля</cp:lastModifiedBy>
  <cp:revision>2118</cp:revision>
  <cp:lastPrinted>2017-03-02T12:53:30Z</cp:lastPrinted>
  <dcterms:created xsi:type="dcterms:W3CDTF">2005-12-02T19:39:29Z</dcterms:created>
  <dcterms:modified xsi:type="dcterms:W3CDTF">2023-10-10T11:29:59Z</dcterms:modified>
</cp:coreProperties>
</file>